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BEA0714-A1E2-660D-DCF3-2BE0DCC68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38" y="893248"/>
            <a:ext cx="5446855" cy="599873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23C764A-AB63-66E3-5911-DE1F6E1D6894}"/>
              </a:ext>
            </a:extLst>
          </p:cNvPr>
          <p:cNvSpPr txBox="1"/>
          <p:nvPr/>
        </p:nvSpPr>
        <p:spPr>
          <a:xfrm>
            <a:off x="763733" y="6738339"/>
            <a:ext cx="5533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S3 Fig. Principal components analysis using unlinked SNPs (r</a:t>
            </a:r>
            <a:r>
              <a:rPr kumimoji="1" lang="en-US" altLang="ja-JP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&lt;0.8). 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Scores of each individual for PC1 and PC2 were obtained using 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pcadapt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[46]. Three genetic groups were shown in blue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ura-sugi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yellow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omote-sugi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 red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yaku-sugi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kumimoji="1" lang="ja-JP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4E37DA8F-8820-7363-7886-2F6BC462C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3389" y="1687081"/>
            <a:ext cx="827314" cy="696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8772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4895</TotalTime>
  <Words>46</Words>
  <Application>Microsoft Macintosh PowerPoint</Application>
  <PresentationFormat>画面に合わせる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83</cp:revision>
  <cp:lastPrinted>2023-10-10T08:11:58Z</cp:lastPrinted>
  <dcterms:created xsi:type="dcterms:W3CDTF">2023-07-12T06:47:41Z</dcterms:created>
  <dcterms:modified xsi:type="dcterms:W3CDTF">2025-08-29T07:21:31Z</dcterms:modified>
  <cp:category/>
</cp:coreProperties>
</file>