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3"/>
  </p:notesMasterIdLst>
  <p:sldIdLst>
    <p:sldId id="265" r:id="rId2"/>
  </p:sldIdLst>
  <p:sldSz cx="6858000" cy="9144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32FF"/>
    <a:srgbClr val="73FB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4922"/>
    <p:restoredTop sz="96405"/>
  </p:normalViewPr>
  <p:slideViewPr>
    <p:cSldViewPr snapToGrid="0">
      <p:cViewPr varScale="1">
        <p:scale>
          <a:sx n="96" d="100"/>
          <a:sy n="96" d="100"/>
        </p:scale>
        <p:origin x="2712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1C2A15-5DBB-F74A-909F-0471B1CCE8E3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271713" y="1143000"/>
            <a:ext cx="2314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34358D-359D-DF4D-B16A-6BA48F09DF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228489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76F1F-6040-6B47-824C-70A4327000A1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3DA72-CDF4-AE46-A5C9-8ABF2DCD14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739257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76F1F-6040-6B47-824C-70A4327000A1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3DA72-CDF4-AE46-A5C9-8ABF2DCD14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960467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76F1F-6040-6B47-824C-70A4327000A1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3DA72-CDF4-AE46-A5C9-8ABF2DCD14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330040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76F1F-6040-6B47-824C-70A4327000A1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3DA72-CDF4-AE46-A5C9-8ABF2DCD14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817938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76F1F-6040-6B47-824C-70A4327000A1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3DA72-CDF4-AE46-A5C9-8ABF2DCD14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357988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76F1F-6040-6B47-824C-70A4327000A1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3DA72-CDF4-AE46-A5C9-8ABF2DCD14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832366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76F1F-6040-6B47-824C-70A4327000A1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3DA72-CDF4-AE46-A5C9-8ABF2DCD14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879875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76F1F-6040-6B47-824C-70A4327000A1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3DA72-CDF4-AE46-A5C9-8ABF2DCD14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023185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76F1F-6040-6B47-824C-70A4327000A1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3DA72-CDF4-AE46-A5C9-8ABF2DCD14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767937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76F1F-6040-6B47-824C-70A4327000A1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3DA72-CDF4-AE46-A5C9-8ABF2DCD14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434367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76F1F-6040-6B47-824C-70A4327000A1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3DA72-CDF4-AE46-A5C9-8ABF2DCD14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3695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876F1F-6040-6B47-824C-70A4327000A1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D3DA72-CDF4-AE46-A5C9-8ABF2DCD14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02048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kumimoji="1"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C4F57C-DB5B-3FD8-1AB1-AA7C130E18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3764EB9B-3CDB-21FF-A0DC-A04EDA4CCC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2448" y="265825"/>
            <a:ext cx="3672000" cy="3672000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2C41CA16-EF53-C9B4-C062-7BF5796567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2448" y="4185038"/>
            <a:ext cx="3672000" cy="3672000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2D024A01-9ACC-4FF0-041F-32F99DAF6E01}"/>
              </a:ext>
            </a:extLst>
          </p:cNvPr>
          <p:cNvSpPr txBox="1"/>
          <p:nvPr/>
        </p:nvSpPr>
        <p:spPr>
          <a:xfrm>
            <a:off x="5055555" y="675015"/>
            <a:ext cx="4491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b="1" dirty="0">
                <a:latin typeface="Arial" panose="020B0604020202020204" pitchFamily="34" charset="0"/>
                <a:cs typeface="Arial" panose="020B0604020202020204" pitchFamily="34" charset="0"/>
              </a:rPr>
              <a:t>IBR</a:t>
            </a:r>
            <a:endParaRPr kumimoji="1" lang="ja-JP" altLang="en-US" sz="12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A523A71B-53DE-8D3A-95CB-049CF109EA00}"/>
              </a:ext>
            </a:extLst>
          </p:cNvPr>
          <p:cNvSpPr txBox="1"/>
          <p:nvPr/>
        </p:nvSpPr>
        <p:spPr>
          <a:xfrm>
            <a:off x="5055555" y="1896909"/>
            <a:ext cx="5180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b="1" dirty="0">
                <a:latin typeface="Arial" panose="020B0604020202020204" pitchFamily="34" charset="0"/>
                <a:cs typeface="Arial" panose="020B0604020202020204" pitchFamily="34" charset="0"/>
              </a:rPr>
              <a:t>KMT</a:t>
            </a:r>
            <a:endParaRPr kumimoji="1" lang="ja-JP" altLang="en-US" sz="12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C82C06ED-E745-1F94-D616-111C8B361426}"/>
              </a:ext>
            </a:extLst>
          </p:cNvPr>
          <p:cNvSpPr txBox="1"/>
          <p:nvPr/>
        </p:nvSpPr>
        <p:spPr>
          <a:xfrm>
            <a:off x="5055555" y="3118803"/>
            <a:ext cx="5357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b="1" dirty="0">
                <a:latin typeface="Arial" panose="020B0604020202020204" pitchFamily="34" charset="0"/>
                <a:cs typeface="Arial" panose="020B0604020202020204" pitchFamily="34" charset="0"/>
              </a:rPr>
              <a:t>MYG</a:t>
            </a:r>
            <a:endParaRPr kumimoji="1" lang="ja-JP" altLang="en-US" sz="12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A89157-1ADB-CB8F-6920-888E5CED11CA}"/>
              </a:ext>
            </a:extLst>
          </p:cNvPr>
          <p:cNvSpPr txBox="1"/>
          <p:nvPr/>
        </p:nvSpPr>
        <p:spPr>
          <a:xfrm>
            <a:off x="5052281" y="4697274"/>
            <a:ext cx="4491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b="1" dirty="0">
                <a:latin typeface="Arial" panose="020B0604020202020204" pitchFamily="34" charset="0"/>
                <a:cs typeface="Arial" panose="020B0604020202020204" pitchFamily="34" charset="0"/>
              </a:rPr>
              <a:t>IBR</a:t>
            </a:r>
            <a:endParaRPr kumimoji="1" lang="ja-JP" altLang="en-US" sz="12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87FE165F-F266-8E37-2A75-79199FBAF586}"/>
              </a:ext>
            </a:extLst>
          </p:cNvPr>
          <p:cNvSpPr txBox="1"/>
          <p:nvPr/>
        </p:nvSpPr>
        <p:spPr>
          <a:xfrm>
            <a:off x="5052281" y="5919168"/>
            <a:ext cx="5180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b="1" dirty="0">
                <a:latin typeface="Arial" panose="020B0604020202020204" pitchFamily="34" charset="0"/>
                <a:cs typeface="Arial" panose="020B0604020202020204" pitchFamily="34" charset="0"/>
              </a:rPr>
              <a:t>KMT</a:t>
            </a:r>
            <a:endParaRPr kumimoji="1" lang="ja-JP" altLang="en-US" sz="12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5C6B9370-997D-A100-D524-39B36122DA2F}"/>
              </a:ext>
            </a:extLst>
          </p:cNvPr>
          <p:cNvSpPr txBox="1"/>
          <p:nvPr/>
        </p:nvSpPr>
        <p:spPr>
          <a:xfrm>
            <a:off x="5052281" y="7141062"/>
            <a:ext cx="5357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b="1" dirty="0">
                <a:latin typeface="Arial" panose="020B0604020202020204" pitchFamily="34" charset="0"/>
                <a:cs typeface="Arial" panose="020B0604020202020204" pitchFamily="34" charset="0"/>
              </a:rPr>
              <a:t>MYG</a:t>
            </a:r>
            <a:endParaRPr kumimoji="1" lang="ja-JP" altLang="en-US" sz="12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8D548DB7-17EB-593C-4636-B986D7BFEBB6}"/>
              </a:ext>
            </a:extLst>
          </p:cNvPr>
          <p:cNvSpPr txBox="1"/>
          <p:nvPr/>
        </p:nvSpPr>
        <p:spPr>
          <a:xfrm>
            <a:off x="931305" y="7980869"/>
            <a:ext cx="530282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S2 Fig. Weather conditions for 30 days before sampling</a:t>
            </a:r>
            <a:r>
              <a:rPr kumimoji="1" lang="en-US" altLang="ja-JP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(</a:t>
            </a:r>
            <a:r>
              <a:rPr kumimoji="1" lang="en-US" altLang="ja-JP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A).</a:t>
            </a:r>
            <a:r>
              <a:rPr kumimoji="1" lang="en-US" altLang="ja-JP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max air temperature of the day, (</a:t>
            </a:r>
            <a:r>
              <a:rPr kumimoji="1" lang="en-US" altLang="ja-JP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B).</a:t>
            </a:r>
            <a:r>
              <a:rPr kumimoji="1" lang="en-US" altLang="ja-JP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total precipitation of the day. Weather data for each common garden obtained from AMGSD</a:t>
            </a:r>
            <a:r>
              <a:rPr lang="en-US" altLang="ja-JP" sz="1400" kern="100" dirty="0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 [30]. </a:t>
            </a:r>
            <a:endParaRPr kumimoji="1" lang="ja-JP" altLang="en-US" sz="1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E676D363-E282-854A-3582-1C4943471A60}"/>
              </a:ext>
            </a:extLst>
          </p:cNvPr>
          <p:cNvSpPr txBox="1"/>
          <p:nvPr/>
        </p:nvSpPr>
        <p:spPr>
          <a:xfrm>
            <a:off x="903562" y="521126"/>
            <a:ext cx="55888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400" b="1" kern="100" dirty="0">
                <a:effectLst/>
                <a:latin typeface="Arial" panose="020B0604020202020204" pitchFamily="34" charset="0"/>
                <a:ea typeface="游明朝" panose="02020400000000000000" pitchFamily="18" charset="-128"/>
                <a:cs typeface="Arial" panose="020B0604020202020204" pitchFamily="34" charset="0"/>
              </a:rPr>
              <a:t>(A)</a:t>
            </a:r>
            <a:endParaRPr lang="ja-JP" altLang="en-US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F0193806-43DD-3E54-EA99-14DF5641C639}"/>
              </a:ext>
            </a:extLst>
          </p:cNvPr>
          <p:cNvSpPr txBox="1"/>
          <p:nvPr/>
        </p:nvSpPr>
        <p:spPr>
          <a:xfrm>
            <a:off x="903562" y="4418111"/>
            <a:ext cx="55888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400" b="1" kern="100" dirty="0">
                <a:effectLst/>
                <a:latin typeface="Arial" panose="020B0604020202020204" pitchFamily="34" charset="0"/>
                <a:ea typeface="游明朝" panose="02020400000000000000" pitchFamily="18" charset="-128"/>
                <a:cs typeface="Arial" panose="020B0604020202020204" pitchFamily="34" charset="0"/>
              </a:rPr>
              <a:t>(B)</a:t>
            </a:r>
            <a:endParaRPr lang="ja-JP" altLang="en-US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00603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4894</TotalTime>
  <Words>54</Words>
  <Application>Microsoft Macintosh PowerPoint</Application>
  <PresentationFormat>画面に合わせる (4:3)</PresentationFormat>
  <Paragraphs>9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游ゴシック</vt:lpstr>
      <vt:lpstr>Arial</vt:lpstr>
      <vt:lpstr>Calibri</vt:lpstr>
      <vt:lpstr>Calibri Light</vt:lpstr>
      <vt:lpstr>Times New Roman</vt:lpstr>
      <vt:lpstr>Office テーマ</vt:lpstr>
      <vt:lpstr>PowerPoint プレゼンテーション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subject/>
  <dc:creator/>
  <cp:keywords/>
  <dc:description/>
  <cp:lastModifiedBy>Ihara Tokuko</cp:lastModifiedBy>
  <cp:revision>81</cp:revision>
  <cp:lastPrinted>2023-10-10T08:11:58Z</cp:lastPrinted>
  <dcterms:created xsi:type="dcterms:W3CDTF">2023-07-12T06:47:41Z</dcterms:created>
  <dcterms:modified xsi:type="dcterms:W3CDTF">2025-08-29T04:54:32Z</dcterms:modified>
  <cp:category/>
</cp:coreProperties>
</file>