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1"/>
  </p:sldMasterIdLst>
  <p:notesMasterIdLst>
    <p:notesMasterId r:id="rId3"/>
  </p:notesMasterIdLst>
  <p:sldIdLst>
    <p:sldId id="270" r:id="rId2"/>
  </p:sldIdLst>
  <p:sldSz cx="6858000" cy="9144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432FF"/>
    <a:srgbClr val="73FB7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4922"/>
    <p:restoredTop sz="96405"/>
  </p:normalViewPr>
  <p:slideViewPr>
    <p:cSldViewPr snapToGrid="0">
      <p:cViewPr varScale="1">
        <p:scale>
          <a:sx n="96" d="100"/>
          <a:sy n="96" d="100"/>
        </p:scale>
        <p:origin x="2712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51C2A15-5DBB-F74A-909F-0471B1CCE8E3}" type="datetimeFigureOut">
              <a:rPr kumimoji="1" lang="ja-JP" altLang="en-US" smtClean="0"/>
              <a:t>2025/8/29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2271713" y="1143000"/>
            <a:ext cx="231457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F34358D-359D-DF4D-B16A-6BA48F09DFF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2284899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496484"/>
            <a:ext cx="5829300" cy="3183467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4802717"/>
            <a:ext cx="5143500" cy="2207683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876F1F-6040-6B47-824C-70A4327000A1}" type="datetimeFigureOut">
              <a:rPr kumimoji="1" lang="ja-JP" altLang="en-US" smtClean="0"/>
              <a:t>2025/8/29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D3DA72-CDF4-AE46-A5C9-8ABF2DCD14E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739257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876F1F-6040-6B47-824C-70A4327000A1}" type="datetimeFigureOut">
              <a:rPr kumimoji="1" lang="ja-JP" altLang="en-US" smtClean="0"/>
              <a:t>2025/8/29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D3DA72-CDF4-AE46-A5C9-8ABF2DCD14E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960467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486834"/>
            <a:ext cx="1478756" cy="7749117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486834"/>
            <a:ext cx="4350544" cy="7749117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876F1F-6040-6B47-824C-70A4327000A1}" type="datetimeFigureOut">
              <a:rPr kumimoji="1" lang="ja-JP" altLang="en-US" smtClean="0"/>
              <a:t>2025/8/29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D3DA72-CDF4-AE46-A5C9-8ABF2DCD14E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330040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876F1F-6040-6B47-824C-70A4327000A1}" type="datetimeFigureOut">
              <a:rPr kumimoji="1" lang="ja-JP" altLang="en-US" smtClean="0"/>
              <a:t>2025/8/29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D3DA72-CDF4-AE46-A5C9-8ABF2DCD14E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817938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279653"/>
            <a:ext cx="5915025" cy="3803649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119286"/>
            <a:ext cx="5915025" cy="2000249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876F1F-6040-6B47-824C-70A4327000A1}" type="datetimeFigureOut">
              <a:rPr kumimoji="1" lang="ja-JP" altLang="en-US" smtClean="0"/>
              <a:t>2025/8/29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D3DA72-CDF4-AE46-A5C9-8ABF2DCD14E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357988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434167"/>
            <a:ext cx="2914650" cy="5801784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434167"/>
            <a:ext cx="2914650" cy="5801784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876F1F-6040-6B47-824C-70A4327000A1}" type="datetimeFigureOut">
              <a:rPr kumimoji="1" lang="ja-JP" altLang="en-US" smtClean="0"/>
              <a:t>2025/8/29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D3DA72-CDF4-AE46-A5C9-8ABF2DCD14E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832366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486836"/>
            <a:ext cx="5915025" cy="1767417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241551"/>
            <a:ext cx="2901255" cy="1098549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340100"/>
            <a:ext cx="2901255" cy="4912784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241551"/>
            <a:ext cx="2915543" cy="1098549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340100"/>
            <a:ext cx="2915543" cy="4912784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876F1F-6040-6B47-824C-70A4327000A1}" type="datetimeFigureOut">
              <a:rPr kumimoji="1" lang="ja-JP" altLang="en-US" smtClean="0"/>
              <a:t>2025/8/29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D3DA72-CDF4-AE46-A5C9-8ABF2DCD14E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879875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876F1F-6040-6B47-824C-70A4327000A1}" type="datetimeFigureOut">
              <a:rPr kumimoji="1" lang="ja-JP" altLang="en-US" smtClean="0"/>
              <a:t>2025/8/29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D3DA72-CDF4-AE46-A5C9-8ABF2DCD14E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023185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876F1F-6040-6B47-824C-70A4327000A1}" type="datetimeFigureOut">
              <a:rPr kumimoji="1" lang="ja-JP" altLang="en-US" smtClean="0"/>
              <a:t>2025/8/29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D3DA72-CDF4-AE46-A5C9-8ABF2DCD14E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767937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4" cy="21336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316569"/>
            <a:ext cx="3471863" cy="6498167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743200"/>
            <a:ext cx="2211884" cy="508211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876F1F-6040-6B47-824C-70A4327000A1}" type="datetimeFigureOut">
              <a:rPr kumimoji="1" lang="ja-JP" altLang="en-US" smtClean="0"/>
              <a:t>2025/8/29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D3DA72-CDF4-AE46-A5C9-8ABF2DCD14E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434367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4" cy="21336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316569"/>
            <a:ext cx="3471863" cy="6498167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743200"/>
            <a:ext cx="2211884" cy="508211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876F1F-6040-6B47-824C-70A4327000A1}" type="datetimeFigureOut">
              <a:rPr kumimoji="1" lang="ja-JP" altLang="en-US" smtClean="0"/>
              <a:t>2025/8/29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D3DA72-CDF4-AE46-A5C9-8ABF2DCD14E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36952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486836"/>
            <a:ext cx="5915025" cy="176741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434167"/>
            <a:ext cx="5915025" cy="58017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8475136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876F1F-6040-6B47-824C-70A4327000A1}" type="datetimeFigureOut">
              <a:rPr kumimoji="1" lang="ja-JP" altLang="en-US" smtClean="0"/>
              <a:t>2025/8/29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8475136"/>
            <a:ext cx="2314575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8475136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D3DA72-CDF4-AE46-A5C9-8ABF2DCD14E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020484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kumimoji="1"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>
            <a:extLst>
              <a:ext uri="{FF2B5EF4-FFF2-40B4-BE49-F238E27FC236}">
                <a16:creationId xmlns:a16="http://schemas.microsoft.com/office/drawing/2014/main" id="{54677965-3420-22CE-D4FA-AC3DBA33880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2618" y="3815971"/>
            <a:ext cx="3312198" cy="3312198"/>
          </a:xfrm>
          <a:prstGeom prst="rect">
            <a:avLst/>
          </a:prstGeom>
        </p:spPr>
      </p:pic>
      <p:pic>
        <p:nvPicPr>
          <p:cNvPr id="6" name="図 5">
            <a:extLst>
              <a:ext uri="{FF2B5EF4-FFF2-40B4-BE49-F238E27FC236}">
                <a16:creationId xmlns:a16="http://schemas.microsoft.com/office/drawing/2014/main" id="{0C8670CE-00E2-E6F8-5E3A-C7ACFFAAE1CF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r="10179"/>
          <a:stretch>
            <a:fillRect/>
          </a:stretch>
        </p:blipFill>
        <p:spPr>
          <a:xfrm>
            <a:off x="3429000" y="455216"/>
            <a:ext cx="2975071" cy="3312198"/>
          </a:xfrm>
          <a:prstGeom prst="rect">
            <a:avLst/>
          </a:prstGeom>
        </p:spPr>
      </p:pic>
      <p:pic>
        <p:nvPicPr>
          <p:cNvPr id="14" name="図 13">
            <a:extLst>
              <a:ext uri="{FF2B5EF4-FFF2-40B4-BE49-F238E27FC236}">
                <a16:creationId xmlns:a16="http://schemas.microsoft.com/office/drawing/2014/main" id="{5EBD459B-6680-02A8-AC1F-DFD1CCC4C505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r="10179"/>
          <a:stretch>
            <a:fillRect/>
          </a:stretch>
        </p:blipFill>
        <p:spPr>
          <a:xfrm>
            <a:off x="453929" y="455216"/>
            <a:ext cx="2975071" cy="3312198"/>
          </a:xfrm>
          <a:prstGeom prst="rect">
            <a:avLst/>
          </a:prstGeom>
        </p:spPr>
      </p:pic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F3F1D6DC-ADB2-4C7C-0634-6FA19275FB86}"/>
              </a:ext>
            </a:extLst>
          </p:cNvPr>
          <p:cNvSpPr txBox="1"/>
          <p:nvPr/>
        </p:nvSpPr>
        <p:spPr>
          <a:xfrm>
            <a:off x="512618" y="7176726"/>
            <a:ext cx="6109855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400" b="1" kern="100" dirty="0">
                <a:effectLst/>
                <a:latin typeface="Times New Roman" panose="02020603050405020304" pitchFamily="18" charset="0"/>
                <a:ea typeface="游明朝" panose="02020400000000000000" pitchFamily="18" charset="-128"/>
                <a:cs typeface="Times New Roman" panose="02020603050405020304" pitchFamily="18" charset="0"/>
              </a:rPr>
              <a:t>S8 Fig. The relationship between MEgrey60  and PC1</a:t>
            </a:r>
            <a:r>
              <a:rPr lang="en-US" altLang="ja-JP" sz="1400" b="1" kern="100" baseline="-25000" dirty="0">
                <a:effectLst/>
                <a:latin typeface="Times New Roman" panose="02020603050405020304" pitchFamily="18" charset="0"/>
                <a:ea typeface="游明朝" panose="02020400000000000000" pitchFamily="18" charset="-128"/>
                <a:cs typeface="Times New Roman" panose="02020603050405020304" pitchFamily="18" charset="0"/>
              </a:rPr>
              <a:t>SNP</a:t>
            </a:r>
            <a:r>
              <a:rPr kumimoji="1" lang="en-US" altLang="ja-JP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. PC1 scores for each individual were obtained using </a:t>
            </a:r>
            <a:r>
              <a:rPr kumimoji="1" lang="en-US" altLang="ja-JP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pcadapt</a:t>
            </a:r>
            <a:r>
              <a:rPr kumimoji="1" lang="en-US" altLang="ja-JP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[46]. Three genetic groups were shown in blue (</a:t>
            </a:r>
            <a:r>
              <a:rPr kumimoji="1" lang="en-US" altLang="ja-JP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ura-sugi</a:t>
            </a:r>
            <a:r>
              <a:rPr kumimoji="1" lang="en-US" altLang="ja-JP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), yellow (</a:t>
            </a:r>
            <a:r>
              <a:rPr kumimoji="1" lang="en-US" altLang="ja-JP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omote-sugi</a:t>
            </a:r>
            <a:r>
              <a:rPr kumimoji="1" lang="en-US" altLang="ja-JP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), </a:t>
            </a:r>
            <a:r>
              <a:rPr kumimoji="1" lang="en-US" altLang="ja-JP" sz="1400">
                <a:latin typeface="Times New Roman" panose="02020603050405020304" pitchFamily="18" charset="0"/>
                <a:cs typeface="Times New Roman" panose="02020603050405020304" pitchFamily="18" charset="0"/>
              </a:rPr>
              <a:t>and red </a:t>
            </a:r>
            <a:r>
              <a:rPr kumimoji="1" lang="en-US" altLang="ja-JP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kumimoji="1" lang="en-US" altLang="ja-JP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yaku-sugi</a:t>
            </a:r>
            <a:r>
              <a:rPr kumimoji="1" lang="en-US" altLang="ja-JP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  </a:t>
            </a:r>
            <a:endParaRPr lang="en-US" altLang="ja-JP" sz="1400" b="1" kern="100" baseline="-25000" dirty="0">
              <a:latin typeface="Times New Roman" panose="02020603050405020304" pitchFamily="18" charset="0"/>
              <a:ea typeface="游明朝" panose="02020400000000000000" pitchFamily="18" charset="-128"/>
              <a:cs typeface="Times New Roman" panose="02020603050405020304" pitchFamily="18" charset="0"/>
            </a:endParaRPr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F834D460-FBCD-48F3-5C4F-FF623E91FB82}"/>
              </a:ext>
            </a:extLst>
          </p:cNvPr>
          <p:cNvSpPr txBox="1"/>
          <p:nvPr/>
        </p:nvSpPr>
        <p:spPr>
          <a:xfrm>
            <a:off x="2956000" y="3207702"/>
            <a:ext cx="44916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200" b="1" dirty="0">
                <a:latin typeface="Arial" panose="020B0604020202020204" pitchFamily="34" charset="0"/>
                <a:cs typeface="Arial" panose="020B0604020202020204" pitchFamily="34" charset="0"/>
              </a:rPr>
              <a:t>IBR</a:t>
            </a:r>
            <a:endParaRPr kumimoji="1" lang="ja-JP" altLang="en-US" sz="1200" b="1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634E8F69-74CD-9D7D-A006-814E6A161BFC}"/>
              </a:ext>
            </a:extLst>
          </p:cNvPr>
          <p:cNvSpPr txBox="1"/>
          <p:nvPr/>
        </p:nvSpPr>
        <p:spPr>
          <a:xfrm>
            <a:off x="5867187" y="3207702"/>
            <a:ext cx="51809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200" b="1" dirty="0">
                <a:latin typeface="Arial" panose="020B0604020202020204" pitchFamily="34" charset="0"/>
                <a:cs typeface="Arial" panose="020B0604020202020204" pitchFamily="34" charset="0"/>
              </a:rPr>
              <a:t>KMT</a:t>
            </a:r>
            <a:endParaRPr kumimoji="1" lang="ja-JP" altLang="en-US" sz="1200" b="1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D8303C31-4CBF-245F-9FCE-F53541E97E39}"/>
              </a:ext>
            </a:extLst>
          </p:cNvPr>
          <p:cNvSpPr txBox="1"/>
          <p:nvPr/>
        </p:nvSpPr>
        <p:spPr>
          <a:xfrm>
            <a:off x="2900019" y="6565121"/>
            <a:ext cx="53572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200" b="1" dirty="0">
                <a:latin typeface="Arial" panose="020B0604020202020204" pitchFamily="34" charset="0"/>
                <a:cs typeface="Arial" panose="020B0604020202020204" pitchFamily="34" charset="0"/>
              </a:rPr>
              <a:t>MYG</a:t>
            </a:r>
            <a:endParaRPr kumimoji="1" lang="ja-JP" altLang="en-US" sz="1200" b="1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8869664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4901</TotalTime>
  <Words>44</Words>
  <Application>Microsoft Macintosh PowerPoint</Application>
  <PresentationFormat>画面に合わせる (4:3)</PresentationFormat>
  <Paragraphs>4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5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7" baseType="lpstr">
      <vt:lpstr>游ゴシック</vt:lpstr>
      <vt:lpstr>Arial</vt:lpstr>
      <vt:lpstr>Calibri</vt:lpstr>
      <vt:lpstr>Calibri Light</vt:lpstr>
      <vt:lpstr>Times New Roman</vt:lpstr>
      <vt:lpstr>Office テーマ</vt:lpstr>
      <vt:lpstr>PowerPoint プレゼンテーション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subject/>
  <dc:creator/>
  <cp:keywords/>
  <dc:description/>
  <cp:lastModifiedBy>Ihara Tokuko</cp:lastModifiedBy>
  <cp:revision>82</cp:revision>
  <cp:lastPrinted>2023-10-10T08:11:58Z</cp:lastPrinted>
  <dcterms:created xsi:type="dcterms:W3CDTF">2023-07-12T06:47:41Z</dcterms:created>
  <dcterms:modified xsi:type="dcterms:W3CDTF">2025-08-29T07:30:13Z</dcterms:modified>
  <cp:category/>
</cp:coreProperties>
</file>