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3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73F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83"/>
    <p:restoredTop sz="96405"/>
  </p:normalViewPr>
  <p:slideViewPr>
    <p:cSldViewPr snapToGrid="0">
      <p:cViewPr>
        <p:scale>
          <a:sx n="230" d="100"/>
          <a:sy n="230" d="100"/>
        </p:scale>
        <p:origin x="848" y="-3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2A15-5DBB-F74A-909F-0471B1CCE8E3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4358D-359D-DF4D-B16A-6BA48F09DF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284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392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04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0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7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9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2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8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1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79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9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6F1F-6040-6B47-824C-70A4327000A1}" type="datetimeFigureOut">
              <a:rPr kumimoji="1" lang="ja-JP" altLang="en-US" smtClean="0"/>
              <a:t>2025/8/29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DA72-CDF4-AE46-A5C9-8ABF2DCD14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04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0C88BA8-F03C-0249-1BE1-9CC086A5433D}"/>
              </a:ext>
            </a:extLst>
          </p:cNvPr>
          <p:cNvSpPr txBox="1"/>
          <p:nvPr/>
        </p:nvSpPr>
        <p:spPr>
          <a:xfrm>
            <a:off x="1740049" y="4264223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bio6</a:t>
            </a:r>
            <a:endParaRPr kumimoji="1" lang="ja-JP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B2D0CAE-450F-5ACC-7FB9-7AAA09265176}"/>
              </a:ext>
            </a:extLst>
          </p:cNvPr>
          <p:cNvSpPr txBox="1"/>
          <p:nvPr/>
        </p:nvSpPr>
        <p:spPr>
          <a:xfrm>
            <a:off x="4932871" y="4264222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bio4</a:t>
            </a:r>
            <a:endParaRPr kumimoji="1" lang="ja-JP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1ED11E2-45A8-00E6-3CC4-4AAAE4E022C2}"/>
              </a:ext>
            </a:extLst>
          </p:cNvPr>
          <p:cNvSpPr txBox="1"/>
          <p:nvPr/>
        </p:nvSpPr>
        <p:spPr>
          <a:xfrm rot="16200000">
            <a:off x="2782292" y="2330045"/>
            <a:ext cx="161775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1400" kern="1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MEgrey60 in KMT</a:t>
            </a:r>
            <a:endParaRPr kumimoji="1" lang="ja-JP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A918AEB-6899-452A-A69E-6430BA005FDC}"/>
              </a:ext>
            </a:extLst>
          </p:cNvPr>
          <p:cNvSpPr txBox="1"/>
          <p:nvPr/>
        </p:nvSpPr>
        <p:spPr>
          <a:xfrm rot="16200000">
            <a:off x="-454280" y="2330045"/>
            <a:ext cx="1697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kern="100" dirty="0" err="1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MEturcoise</a:t>
            </a:r>
            <a:r>
              <a:rPr lang="en-US" altLang="ja-JP" sz="1400" kern="100" dirty="0"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in KMT</a:t>
            </a:r>
            <a:endParaRPr kumimoji="1" lang="ja-JP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4F994DA-9C4E-118E-511F-0F07B6EB1EB9}"/>
              </a:ext>
            </a:extLst>
          </p:cNvPr>
          <p:cNvSpPr txBox="1"/>
          <p:nvPr/>
        </p:nvSpPr>
        <p:spPr>
          <a:xfrm>
            <a:off x="394670" y="4605934"/>
            <a:ext cx="6166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S7 Fig. Correlation between MEs and bioclimate variables. (A). </a:t>
            </a:r>
            <a:r>
              <a:rPr lang="en-US" altLang="ja-JP" sz="1400" kern="1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MEturquoise</a:t>
            </a:r>
            <a:r>
              <a:rPr lang="en-US" altLang="ja-JP" sz="1400" kern="1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in KMT and bio6 (mean daily minimum air temperature of the coldest month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), (</a:t>
            </a:r>
            <a:r>
              <a:rPr lang="en-US" altLang="ja-JP" sz="1400" b="1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B)</a:t>
            </a:r>
            <a:r>
              <a:rPr lang="en-US" altLang="ja-JP" sz="1400" kern="1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 MEgrey60 in KMT and bio4 (temperature seasonality).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Three genetic groups were shown in blue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ura-sugi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yellow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omote-sugi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 red  (</a:t>
            </a:r>
            <a:r>
              <a:rPr kumimoji="1" lang="en-US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yaku-sugi</a:t>
            </a:r>
            <a:r>
              <a:rPr kumimoji="1"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altLang="ja-JP" sz="1400" kern="100" dirty="0"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3C5E75C-A65A-B1B3-87BC-3F6F956EE4CA}"/>
              </a:ext>
            </a:extLst>
          </p:cNvPr>
          <p:cNvSpPr txBox="1"/>
          <p:nvPr/>
        </p:nvSpPr>
        <p:spPr>
          <a:xfrm>
            <a:off x="570727" y="583688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(A)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B2314B0-8813-1F3B-0B66-F0A75B1F9A01}"/>
              </a:ext>
            </a:extLst>
          </p:cNvPr>
          <p:cNvSpPr txBox="1"/>
          <p:nvPr/>
        </p:nvSpPr>
        <p:spPr>
          <a:xfrm>
            <a:off x="3758957" y="583688"/>
            <a:ext cx="5588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kern="100" dirty="0"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(B)</a:t>
            </a:r>
            <a:endParaRPr lang="ja-JP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67CB54E-3EC3-218C-EBF1-4BAC77C7C8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2" r="10289" b="3166"/>
          <a:stretch>
            <a:fillRect/>
          </a:stretch>
        </p:blipFill>
        <p:spPr>
          <a:xfrm>
            <a:off x="3736789" y="828088"/>
            <a:ext cx="2943919" cy="331169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46BF0B2-4918-8801-98C5-F457F618B1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43" r="9940" b="3176"/>
          <a:stretch>
            <a:fillRect/>
          </a:stretch>
        </p:blipFill>
        <p:spPr>
          <a:xfrm>
            <a:off x="527948" y="828233"/>
            <a:ext cx="2975956" cy="331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87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5100</TotalTime>
  <Words>74</Words>
  <Application>Microsoft Macintosh PowerPoint</Application>
  <PresentationFormat>画面に合わせる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/>
  <cp:keywords/>
  <dc:description/>
  <cp:lastModifiedBy>Ihara Tokuko</cp:lastModifiedBy>
  <cp:revision>82</cp:revision>
  <cp:lastPrinted>2023-10-10T08:11:58Z</cp:lastPrinted>
  <dcterms:created xsi:type="dcterms:W3CDTF">2023-07-12T06:47:41Z</dcterms:created>
  <dcterms:modified xsi:type="dcterms:W3CDTF">2025-08-29T04:17:58Z</dcterms:modified>
  <cp:category/>
</cp:coreProperties>
</file>