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59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73FB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22"/>
    <p:restoredTop sz="96405"/>
  </p:normalViewPr>
  <p:slideViewPr>
    <p:cSldViewPr snapToGrid="0">
      <p:cViewPr varScale="1">
        <p:scale>
          <a:sx n="96" d="100"/>
          <a:sy n="96" d="100"/>
        </p:scale>
        <p:origin x="2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C2A15-5DBB-F74A-909F-0471B1CCE8E3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4358D-359D-DF4D-B16A-6BA48F09DF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2848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92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046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04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793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798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23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98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1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79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343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69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204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24107B3-7E38-43BA-8F5C-A3AC943703E1}"/>
              </a:ext>
            </a:extLst>
          </p:cNvPr>
          <p:cNvSpPr txBox="1"/>
          <p:nvPr/>
        </p:nvSpPr>
        <p:spPr>
          <a:xfrm>
            <a:off x="529927" y="8270202"/>
            <a:ext cx="5963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S5 Fig Correlation of overall expression profiles between samples. </a:t>
            </a:r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Correlation was calculated based on variance-stabilized transformation (VST) counts. Darker green indicates a higher correlation.</a:t>
            </a:r>
            <a:endParaRPr kumimoji="1" lang="ja-JP" altLang="en-U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C35F9BB-31DB-F2E0-75B9-055FDB1CEF67}"/>
              </a:ext>
            </a:extLst>
          </p:cNvPr>
          <p:cNvSpPr txBox="1"/>
          <p:nvPr/>
        </p:nvSpPr>
        <p:spPr>
          <a:xfrm>
            <a:off x="19451" y="6120299"/>
            <a:ext cx="4908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latin typeface="Arial" panose="020B0604020202020204" pitchFamily="34" charset="0"/>
                <a:cs typeface="Arial" panose="020B0604020202020204" pitchFamily="34" charset="0"/>
              </a:rPr>
              <a:t>MYG</a:t>
            </a:r>
            <a:endParaRPr kumimoji="1" lang="ja-JP" altLang="en-US" sz="105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3ED61DD-538A-447C-C35F-0B5EA70819E7}"/>
              </a:ext>
            </a:extLst>
          </p:cNvPr>
          <p:cNvSpPr txBox="1"/>
          <p:nvPr/>
        </p:nvSpPr>
        <p:spPr>
          <a:xfrm>
            <a:off x="19451" y="4315609"/>
            <a:ext cx="5565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50" b="1" dirty="0">
                <a:latin typeface="Arial" panose="020B0604020202020204" pitchFamily="34" charset="0"/>
                <a:cs typeface="Arial" panose="020B0604020202020204" pitchFamily="34" charset="0"/>
              </a:rPr>
              <a:t>KMT</a:t>
            </a:r>
            <a:endParaRPr kumimoji="1" lang="ja-JP" altLang="en-US" sz="105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左大かっこ 10">
            <a:extLst>
              <a:ext uri="{FF2B5EF4-FFF2-40B4-BE49-F238E27FC236}">
                <a16:creationId xmlns:a16="http://schemas.microsoft.com/office/drawing/2014/main" id="{3365519F-F71B-6903-0D71-48B28DCF4A37}"/>
              </a:ext>
            </a:extLst>
          </p:cNvPr>
          <p:cNvSpPr/>
          <p:nvPr/>
        </p:nvSpPr>
        <p:spPr>
          <a:xfrm>
            <a:off x="500931" y="5392029"/>
            <a:ext cx="108143" cy="1732513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350" b="1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CA7EC93-BDFE-0CD7-7997-F644671C0270}"/>
              </a:ext>
            </a:extLst>
          </p:cNvPr>
          <p:cNvSpPr txBox="1"/>
          <p:nvPr/>
        </p:nvSpPr>
        <p:spPr>
          <a:xfrm>
            <a:off x="82770" y="1369814"/>
            <a:ext cx="4267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site</a:t>
            </a:r>
            <a:endParaRPr kumimoji="1" lang="ja-JP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7AF0D41-B05D-8FB5-B7B1-2CCCF33ECFE8}"/>
              </a:ext>
            </a:extLst>
          </p:cNvPr>
          <p:cNvSpPr txBox="1"/>
          <p:nvPr/>
        </p:nvSpPr>
        <p:spPr>
          <a:xfrm>
            <a:off x="529927" y="1369814"/>
            <a:ext cx="6703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kumimoji="1" lang="ja-JP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左大かっこ 7">
            <a:extLst>
              <a:ext uri="{FF2B5EF4-FFF2-40B4-BE49-F238E27FC236}">
                <a16:creationId xmlns:a16="http://schemas.microsoft.com/office/drawing/2014/main" id="{92A972B1-F887-C6D2-ED87-75559AA7C93D}"/>
              </a:ext>
            </a:extLst>
          </p:cNvPr>
          <p:cNvSpPr/>
          <p:nvPr/>
        </p:nvSpPr>
        <p:spPr>
          <a:xfrm>
            <a:off x="500931" y="3576311"/>
            <a:ext cx="108143" cy="1732513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350" b="1"/>
          </a:p>
        </p:txBody>
      </p:sp>
      <p:sp>
        <p:nvSpPr>
          <p:cNvPr id="15" name="左大かっこ 14">
            <a:extLst>
              <a:ext uri="{FF2B5EF4-FFF2-40B4-BE49-F238E27FC236}">
                <a16:creationId xmlns:a16="http://schemas.microsoft.com/office/drawing/2014/main" id="{02D6F195-0843-EF81-A298-034396D52614}"/>
              </a:ext>
            </a:extLst>
          </p:cNvPr>
          <p:cNvSpPr/>
          <p:nvPr/>
        </p:nvSpPr>
        <p:spPr>
          <a:xfrm>
            <a:off x="500931" y="1747508"/>
            <a:ext cx="108143" cy="1732513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350" b="1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CD7B782-020E-EB1E-7551-5333053B6C8D}"/>
              </a:ext>
            </a:extLst>
          </p:cNvPr>
          <p:cNvSpPr txBox="1"/>
          <p:nvPr/>
        </p:nvSpPr>
        <p:spPr>
          <a:xfrm>
            <a:off x="19451" y="2613764"/>
            <a:ext cx="417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latin typeface="Arial" panose="020B0604020202020204" pitchFamily="34" charset="0"/>
                <a:cs typeface="Arial" panose="020B0604020202020204" pitchFamily="34" charset="0"/>
              </a:rPr>
              <a:t>IBR</a:t>
            </a:r>
            <a:endParaRPr kumimoji="1" lang="ja-JP" altLang="en-US" sz="105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2F2C460-C161-A416-96AB-7B0B57282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34" y="1062990"/>
            <a:ext cx="6858000" cy="7018020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B482604-DCAC-3BCC-09D5-71DF7C523E73}"/>
              </a:ext>
            </a:extLst>
          </p:cNvPr>
          <p:cNvGrpSpPr/>
          <p:nvPr/>
        </p:nvGrpSpPr>
        <p:grpSpPr>
          <a:xfrm>
            <a:off x="632495" y="1735081"/>
            <a:ext cx="45719" cy="1782000"/>
            <a:chOff x="679282" y="1724360"/>
            <a:chExt cx="45719" cy="1782000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416C927C-AB96-BB50-5F2F-9711E76BDF70}"/>
                </a:ext>
              </a:extLst>
            </p:cNvPr>
            <p:cNvSpPr/>
            <p:nvPr/>
          </p:nvSpPr>
          <p:spPr>
            <a:xfrm>
              <a:off x="679282" y="1724360"/>
              <a:ext cx="45719" cy="1188000"/>
            </a:xfrm>
            <a:prstGeom prst="rect">
              <a:avLst/>
            </a:prstGeom>
            <a:solidFill>
              <a:srgbClr val="0432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387738B6-7AB8-5F02-609C-8ABA6C3911D8}"/>
                </a:ext>
              </a:extLst>
            </p:cNvPr>
            <p:cNvSpPr/>
            <p:nvPr/>
          </p:nvSpPr>
          <p:spPr>
            <a:xfrm>
              <a:off x="679282" y="2912360"/>
              <a:ext cx="45719" cy="594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C000"/>
                </a:solidFill>
              </a:endParaRPr>
            </a:p>
          </p:txBody>
        </p: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FB6707DC-D8DF-EC20-AF9C-F7411E87A56C}"/>
              </a:ext>
            </a:extLst>
          </p:cNvPr>
          <p:cNvGrpSpPr/>
          <p:nvPr/>
        </p:nvGrpSpPr>
        <p:grpSpPr>
          <a:xfrm>
            <a:off x="632495" y="3551567"/>
            <a:ext cx="45719" cy="1782000"/>
            <a:chOff x="679282" y="1724360"/>
            <a:chExt cx="45719" cy="1782000"/>
          </a:xfrm>
        </p:grpSpPr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1F191E0B-13A3-AB1D-A417-A812C668A405}"/>
                </a:ext>
              </a:extLst>
            </p:cNvPr>
            <p:cNvSpPr/>
            <p:nvPr/>
          </p:nvSpPr>
          <p:spPr>
            <a:xfrm>
              <a:off x="679282" y="1724360"/>
              <a:ext cx="45719" cy="1188000"/>
            </a:xfrm>
            <a:prstGeom prst="rect">
              <a:avLst/>
            </a:prstGeom>
            <a:solidFill>
              <a:srgbClr val="0432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23D713A5-B51A-27F8-06BB-0EE77BA96CA3}"/>
                </a:ext>
              </a:extLst>
            </p:cNvPr>
            <p:cNvSpPr/>
            <p:nvPr/>
          </p:nvSpPr>
          <p:spPr>
            <a:xfrm>
              <a:off x="679282" y="2912360"/>
              <a:ext cx="45719" cy="594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13E94449-BF77-F0F1-AECD-601F9FF6471B}"/>
              </a:ext>
            </a:extLst>
          </p:cNvPr>
          <p:cNvGrpSpPr/>
          <p:nvPr/>
        </p:nvGrpSpPr>
        <p:grpSpPr>
          <a:xfrm>
            <a:off x="632495" y="5367285"/>
            <a:ext cx="45719" cy="1782000"/>
            <a:chOff x="679282" y="1724360"/>
            <a:chExt cx="45719" cy="1782000"/>
          </a:xfrm>
        </p:grpSpPr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6B385C64-FA69-39C9-8A71-F3C8E386D1F1}"/>
                </a:ext>
              </a:extLst>
            </p:cNvPr>
            <p:cNvSpPr/>
            <p:nvPr/>
          </p:nvSpPr>
          <p:spPr>
            <a:xfrm>
              <a:off x="679282" y="1724360"/>
              <a:ext cx="45719" cy="1188000"/>
            </a:xfrm>
            <a:prstGeom prst="rect">
              <a:avLst/>
            </a:prstGeom>
            <a:solidFill>
              <a:srgbClr val="0432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/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7EBCB9CA-A692-0507-B0E3-6AD4B5784D67}"/>
                </a:ext>
              </a:extLst>
            </p:cNvPr>
            <p:cNvSpPr/>
            <p:nvPr/>
          </p:nvSpPr>
          <p:spPr>
            <a:xfrm>
              <a:off x="679282" y="2912360"/>
              <a:ext cx="45719" cy="594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>
                <a:solidFill>
                  <a:srgbClr val="FFC000"/>
                </a:solidFill>
              </a:endParaRP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2171CA8A-3D14-387A-0A02-19284D4A45BC}"/>
              </a:ext>
            </a:extLst>
          </p:cNvPr>
          <p:cNvGrpSpPr/>
          <p:nvPr/>
        </p:nvGrpSpPr>
        <p:grpSpPr>
          <a:xfrm>
            <a:off x="436553" y="7701768"/>
            <a:ext cx="1465395" cy="502937"/>
            <a:chOff x="102020" y="8633453"/>
            <a:chExt cx="1465395" cy="502937"/>
          </a:xfrm>
        </p:grpSpPr>
        <p:cxnSp>
          <p:nvCxnSpPr>
            <p:cNvPr id="22" name="直線コネクタ 21">
              <a:extLst>
                <a:ext uri="{FF2B5EF4-FFF2-40B4-BE49-F238E27FC236}">
                  <a16:creationId xmlns:a16="http://schemas.microsoft.com/office/drawing/2014/main" id="{5EE57311-7A91-62C8-2389-5F8E12F9A45B}"/>
                </a:ext>
              </a:extLst>
            </p:cNvPr>
            <p:cNvCxnSpPr>
              <a:cxnSpLocks/>
            </p:cNvCxnSpPr>
            <p:nvPr/>
          </p:nvCxnSpPr>
          <p:spPr>
            <a:xfrm>
              <a:off x="102020" y="8764258"/>
              <a:ext cx="442828" cy="0"/>
            </a:xfrm>
            <a:prstGeom prst="line">
              <a:avLst/>
            </a:prstGeom>
            <a:ln w="57150">
              <a:solidFill>
                <a:srgbClr val="0432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id="{C07BF5C9-7700-4402-B672-51F8DAE7458C}"/>
                </a:ext>
              </a:extLst>
            </p:cNvPr>
            <p:cNvCxnSpPr>
              <a:cxnSpLocks/>
            </p:cNvCxnSpPr>
            <p:nvPr/>
          </p:nvCxnSpPr>
          <p:spPr>
            <a:xfrm>
              <a:off x="102020" y="9005585"/>
              <a:ext cx="442828" cy="0"/>
            </a:xfrm>
            <a:prstGeom prst="line">
              <a:avLst/>
            </a:prstGeom>
            <a:ln w="571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84D9104C-CB88-8C6E-D510-E2F79EBCE45F}"/>
                </a:ext>
              </a:extLst>
            </p:cNvPr>
            <p:cNvSpPr txBox="1"/>
            <p:nvPr/>
          </p:nvSpPr>
          <p:spPr>
            <a:xfrm>
              <a:off x="622926" y="8633453"/>
              <a:ext cx="7409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1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ura-sugi</a:t>
              </a:r>
              <a:endParaRPr kumimoji="1" lang="ja-JP" alt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A4CA280D-1BFB-B268-1E8D-D3E50A3B530B}"/>
                </a:ext>
              </a:extLst>
            </p:cNvPr>
            <p:cNvSpPr txBox="1"/>
            <p:nvPr/>
          </p:nvSpPr>
          <p:spPr>
            <a:xfrm>
              <a:off x="622926" y="8874780"/>
              <a:ext cx="94448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1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omote-sugi</a:t>
              </a:r>
              <a:endParaRPr kumimoji="1" lang="ja-JP" alt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2818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4894</TotalTime>
  <Words>36</Words>
  <Application>Microsoft Macintosh PowerPoint</Application>
  <PresentationFormat>画面に合わせる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Times New Roman</vt:lpstr>
      <vt:lpstr>Office テーマ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/>
  <cp:keywords/>
  <dc:description/>
  <cp:lastModifiedBy>Ihara Tokuko</cp:lastModifiedBy>
  <cp:revision>81</cp:revision>
  <cp:lastPrinted>2023-10-10T08:11:58Z</cp:lastPrinted>
  <dcterms:created xsi:type="dcterms:W3CDTF">2023-07-12T06:47:41Z</dcterms:created>
  <dcterms:modified xsi:type="dcterms:W3CDTF">2025-08-29T00:50:56Z</dcterms:modified>
  <cp:category/>
</cp:coreProperties>
</file>