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69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73FB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922"/>
    <p:restoredTop sz="96405"/>
  </p:normalViewPr>
  <p:slideViewPr>
    <p:cSldViewPr snapToGrid="0">
      <p:cViewPr varScale="1">
        <p:scale>
          <a:sx n="96" d="100"/>
          <a:sy n="96" d="100"/>
        </p:scale>
        <p:origin x="27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1C2A15-5DBB-F74A-909F-0471B1CCE8E3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4358D-359D-DF4D-B16A-6BA48F09DF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2848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392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6046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3004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793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5798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3236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987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318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793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3436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695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2048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685C2BC0-6D86-0345-CD46-FDCB51B25A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076" y="782285"/>
            <a:ext cx="5320724" cy="5342986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5107331-D1E6-2F46-6C11-9BE453815C38}"/>
              </a:ext>
            </a:extLst>
          </p:cNvPr>
          <p:cNvSpPr txBox="1"/>
          <p:nvPr/>
        </p:nvSpPr>
        <p:spPr>
          <a:xfrm>
            <a:off x="547254" y="6154469"/>
            <a:ext cx="5533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S4 Fig. Correlations between bioclimatic variables. 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Darker green indicates higher positive correlations.</a:t>
            </a:r>
            <a:endParaRPr kumimoji="1" lang="ja-JP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1354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4895</TotalTime>
  <Words>15</Words>
  <Application>Microsoft Macintosh PowerPoint</Application>
  <PresentationFormat>画面に合わせる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Arial</vt:lpstr>
      <vt:lpstr>Calibri</vt:lpstr>
      <vt:lpstr>Calibri Light</vt:lpstr>
      <vt:lpstr>Times New Roman</vt:lpstr>
      <vt:lpstr>Office テーマ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/>
  <cp:keywords/>
  <dc:description/>
  <cp:lastModifiedBy>Ihara Tokuko</cp:lastModifiedBy>
  <cp:revision>81</cp:revision>
  <cp:lastPrinted>2023-10-10T08:11:58Z</cp:lastPrinted>
  <dcterms:created xsi:type="dcterms:W3CDTF">2023-07-12T06:47:41Z</dcterms:created>
  <dcterms:modified xsi:type="dcterms:W3CDTF">2025-08-29T07:21:27Z</dcterms:modified>
  <cp:category/>
</cp:coreProperties>
</file>