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6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6FB03A5-8BE4-C14A-B806-ED4CC5888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41" y="359030"/>
            <a:ext cx="5959368" cy="4457795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529B287-657F-9004-BE1E-7569E0AB7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0" y="5221025"/>
            <a:ext cx="6128663" cy="197621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0FDB83B-CEA8-1201-288E-B969EE53E23A}"/>
              </a:ext>
            </a:extLst>
          </p:cNvPr>
          <p:cNvSpPr txBox="1"/>
          <p:nvPr/>
        </p:nvSpPr>
        <p:spPr>
          <a:xfrm>
            <a:off x="160451" y="7399975"/>
            <a:ext cx="63815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S6 Fig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 </a:t>
            </a:r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Comparison of TPS03 isoforms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 (</a:t>
            </a:r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A)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 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Predicted exon structures of C. japonica TPS03 transcripts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(</a:t>
            </a:r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B)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 alignment of amino acid sequences of two major 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transcripts, </a:t>
            </a:r>
            <a:r>
              <a:rPr lang="en-US" altLang="ja-JP" sz="1400" i="1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CJHT.692.8 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and </a:t>
            </a:r>
            <a:r>
              <a:rPr lang="en-US" altLang="ja-JP" sz="1400" i="1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CJHT</a:t>
            </a:r>
            <a:r>
              <a:rPr lang="en-US" altLang="ja-JP" sz="1400" i="1" kern="10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.692.10</a:t>
            </a:r>
            <a:r>
              <a:rPr lang="en-US" altLang="ja-JP" sz="1400" kern="10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 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In panel A, “Exon start” indicates the start positions of exons based on the C. japonica reference genome, and “Expression” represents the summed TPM values across all samples for each isoform.</a:t>
            </a:r>
          </a:p>
          <a:p>
            <a:pPr algn="just"/>
            <a:endParaRPr lang="ja-JP" altLang="ja-JP" sz="1400" kern="10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A8C6D5-FACA-D609-AEFF-C91CD94FC8F8}"/>
              </a:ext>
            </a:extLst>
          </p:cNvPr>
          <p:cNvSpPr txBox="1"/>
          <p:nvPr/>
        </p:nvSpPr>
        <p:spPr>
          <a:xfrm>
            <a:off x="67748" y="359030"/>
            <a:ext cx="5588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kern="1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(A)</a:t>
            </a:r>
            <a:endParaRPr lang="ja-JP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72DFE37-8DA2-2C46-6457-43D477092383}"/>
              </a:ext>
            </a:extLst>
          </p:cNvPr>
          <p:cNvSpPr txBox="1"/>
          <p:nvPr/>
        </p:nvSpPr>
        <p:spPr>
          <a:xfrm>
            <a:off x="0" y="5213243"/>
            <a:ext cx="5588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kern="1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(B)</a:t>
            </a:r>
            <a:endParaRPr lang="ja-JP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461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4894</TotalTime>
  <Words>87</Words>
  <Application>Microsoft Macintosh PowerPoint</Application>
  <PresentationFormat>画面に合わせる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游明朝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81</cp:revision>
  <cp:lastPrinted>2023-10-10T08:11:58Z</cp:lastPrinted>
  <dcterms:created xsi:type="dcterms:W3CDTF">2023-07-12T06:47:41Z</dcterms:created>
  <dcterms:modified xsi:type="dcterms:W3CDTF">2025-08-29T07:19:21Z</dcterms:modified>
  <cp:category/>
</cp:coreProperties>
</file>